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10234295" cy="71037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66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66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6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6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679" cy="3559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788" y="0"/>
            <a:ext cx="4434677" cy="3559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7440" y="888133"/>
            <a:ext cx="4262159" cy="239774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4619" y="3419204"/>
            <a:ext cx="8187802" cy="279662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8051"/>
            <a:ext cx="4434679" cy="3559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788" y="6748051"/>
            <a:ext cx="4434677" cy="3559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University of </a:t>
            </a:r>
            <a:r>
              <a:rPr kumimoji="1" lang="en-US" altLang="zh-CN"/>
              <a:t>A</a:t>
            </a:r>
            <a:r>
              <a:rPr kumimoji="1" lang="zh-CN" altLang="en-US"/>
              <a:t>thens /ˈæθənz/</a:t>
            </a:r>
            <a:r>
              <a:rPr kumimoji="1" lang="en-US" altLang="zh-CN"/>
              <a:t> n.</a:t>
            </a:r>
            <a:r>
              <a:rPr kumimoji="1" lang="zh-CN" altLang="en-US"/>
              <a:t>雅典</a:t>
            </a:r>
            <a:endParaRPr kumimoji="1" lang="zh-CN" altLang="en-US"/>
          </a:p>
          <a:p>
            <a:r>
              <a:rPr kumimoji="1" lang="zh-CN" altLang="en-US"/>
              <a:t>Alan </a:t>
            </a:r>
            <a:r>
              <a:rPr kumimoji="1" lang="en-US" altLang="zh-CN"/>
              <a:t>T</a:t>
            </a:r>
            <a:r>
              <a:rPr kumimoji="1" lang="zh-CN" altLang="en-US"/>
              <a:t>uring </a:t>
            </a:r>
            <a:r>
              <a:rPr kumimoji="1" lang="en-US" altLang="zh-CN"/>
              <a:t>S</a:t>
            </a:r>
            <a:r>
              <a:rPr kumimoji="1" lang="zh-CN" altLang="en-US"/>
              <a:t>nstitute</a:t>
            </a:r>
            <a:r>
              <a:rPr kumimoji="1" lang="en-US" altLang="zh-CN"/>
              <a:t> </a:t>
            </a:r>
            <a:r>
              <a:rPr kumimoji="1" lang="zh-CN" altLang="en-US"/>
              <a:t>艾伦图灵研究所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sz="2000"/>
              <a:t>primer /'praɪmə/ n.</a:t>
            </a:r>
            <a:r>
              <a:rPr lang="zh-CN" altLang="en-US" sz="2000"/>
              <a:t>初级读物</a:t>
            </a:r>
            <a:endParaRPr lang="en-US" sz="2000"/>
          </a:p>
          <a:p>
            <a:r>
              <a:rPr lang="en-US" sz="2000"/>
              <a:t>irrespective /ˌɪrɪˈspektɪv/ adj.</a:t>
            </a:r>
            <a:r>
              <a:rPr lang="zh-CN" altLang="en-US" sz="2000"/>
              <a:t>不考虑的</a:t>
            </a:r>
            <a:endParaRPr lang="zh-CN" altLang="en-US" sz="2000"/>
          </a:p>
          <a:p>
            <a:r>
              <a:rPr lang="en-US" altLang="zh-CN" sz="2000"/>
              <a:t>exchangeable /iks'tʃeindʒəbl/adj. 可交的,可兑交的,可替交的</a:t>
            </a:r>
            <a:endParaRPr lang="en-US" altLang="zh-CN" sz="2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provisional /prəˈvɪʒənl/ adj. 暂时的;临时的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-1281" t="1704"/>
          <a:stretch>
            <a:fillRect/>
          </a:stretch>
        </p:blipFill>
        <p:spPr>
          <a:xfrm>
            <a:off x="647700" y="468630"/>
            <a:ext cx="10896600" cy="60083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407" t="657"/>
          <a:stretch>
            <a:fillRect/>
          </a:stretch>
        </p:blipFill>
        <p:spPr>
          <a:xfrm>
            <a:off x="873760" y="377190"/>
            <a:ext cx="10708640" cy="61442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884" t="807"/>
          <a:stretch>
            <a:fillRect/>
          </a:stretch>
        </p:blipFill>
        <p:spPr>
          <a:xfrm>
            <a:off x="974090" y="364490"/>
            <a:ext cx="10582910" cy="61633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2810" t="657"/>
          <a:stretch>
            <a:fillRect/>
          </a:stretch>
        </p:blipFill>
        <p:spPr>
          <a:xfrm>
            <a:off x="923925" y="377190"/>
            <a:ext cx="10652125" cy="61442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2184"/>
          <a:stretch>
            <a:fillRect/>
          </a:stretch>
        </p:blipFill>
        <p:spPr>
          <a:xfrm>
            <a:off x="867410" y="355600"/>
            <a:ext cx="10695940" cy="6146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860" r="1631"/>
          <a:stretch>
            <a:fillRect/>
          </a:stretch>
        </p:blipFill>
        <p:spPr>
          <a:xfrm>
            <a:off x="791845" y="336550"/>
            <a:ext cx="10444480" cy="6184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667"/>
          <a:stretch>
            <a:fillRect/>
          </a:stretch>
        </p:blipFill>
        <p:spPr>
          <a:xfrm>
            <a:off x="956310" y="368300"/>
            <a:ext cx="10568940" cy="6121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987" t="963"/>
          <a:stretch>
            <a:fillRect/>
          </a:stretch>
        </p:blipFill>
        <p:spPr>
          <a:xfrm>
            <a:off x="949325" y="389890"/>
            <a:ext cx="10620375" cy="61379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242" t="607"/>
          <a:stretch>
            <a:fillRect/>
          </a:stretch>
        </p:blipFill>
        <p:spPr>
          <a:xfrm>
            <a:off x="1012190" y="377190"/>
            <a:ext cx="10519410" cy="61379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000" t="154"/>
          <a:stretch>
            <a:fillRect/>
          </a:stretch>
        </p:blipFill>
        <p:spPr>
          <a:xfrm>
            <a:off x="822960" y="339725"/>
            <a:ext cx="10765790" cy="61880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2878" t="758"/>
          <a:stretch>
            <a:fillRect/>
          </a:stretch>
        </p:blipFill>
        <p:spPr>
          <a:xfrm>
            <a:off x="949325" y="377190"/>
            <a:ext cx="10607675" cy="61506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042" t="657"/>
          <a:stretch>
            <a:fillRect/>
          </a:stretch>
        </p:blipFill>
        <p:spPr>
          <a:xfrm>
            <a:off x="949325" y="377190"/>
            <a:ext cx="10626725" cy="61442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Spreadsheets</Application>
  <PresentationFormat>宽屏</PresentationFormat>
  <Paragraphs>0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zhizeguan</dc:creator>
  <cp:lastModifiedBy>关智泽</cp:lastModifiedBy>
  <cp:revision>13</cp:revision>
  <dcterms:created xsi:type="dcterms:W3CDTF">2022-11-28T11:44:29Z</dcterms:created>
  <dcterms:modified xsi:type="dcterms:W3CDTF">2022-11-28T11:44:29Z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1033-4.6.1.7467</vt:lpwstr>
  </property>
  <property fmtid="{D5CDD505-2E9C-101B-9397-08002B2CF9AE}" pid="3" name="ICV">
    <vt:lpwstr>C89D39A406B9B79C715E8363B3E46DE7</vt:lpwstr>
  </property>
</Properties>
</file>